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84D6CDA-C3C1-4400-BA6C-7C31F0505146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CE01000-5B7D-4DB7-90F0-A5E120A5C1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447800"/>
            <a:ext cx="7543800" cy="1524000"/>
          </a:xfrm>
        </p:spPr>
        <p:txBody>
          <a:bodyPr>
            <a:noAutofit/>
          </a:bodyPr>
          <a:lstStyle/>
          <a:p>
            <a:r>
              <a:rPr lang="en-US" sz="5500" dirty="0" smtClean="0"/>
              <a:t>AIU3</a:t>
            </a:r>
            <a:br>
              <a:rPr lang="en-US" sz="5500" dirty="0" smtClean="0"/>
            </a:br>
            <a:r>
              <a:rPr lang="en-US" sz="5500" dirty="0" smtClean="0"/>
              <a:t>Instructional Coaches’ Workshop</a:t>
            </a:r>
            <a:endParaRPr lang="en-US" sz="5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May 27,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168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Big Deal?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Today’s activity: Real-Life </a:t>
            </a:r>
            <a:r>
              <a:rPr lang="en-US" dirty="0" err="1" smtClean="0"/>
              <a:t>Webquest</a:t>
            </a:r>
            <a:endParaRPr lang="en-US" dirty="0" smtClean="0"/>
          </a:p>
          <a:p>
            <a:r>
              <a:rPr lang="en-US" dirty="0" smtClean="0"/>
              <a:t>Waterfront trail from Pump House (east) to Smokestacks (west)</a:t>
            </a:r>
          </a:p>
          <a:p>
            <a:r>
              <a:rPr lang="en-US" dirty="0" smtClean="0"/>
              <a:t>6 stops along the way</a:t>
            </a:r>
          </a:p>
          <a:p>
            <a:r>
              <a:rPr lang="en-US" dirty="0" smtClean="0"/>
              <a:t>Read about the history </a:t>
            </a:r>
            <a:r>
              <a:rPr lang="en-US" i="1" dirty="0" smtClean="0"/>
              <a:t>while you are standing in front of it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745152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makes something historically significant?</a:t>
            </a:r>
          </a:p>
          <a:p>
            <a:r>
              <a:rPr lang="en-US" dirty="0" smtClean="0"/>
              <a:t>Consider:</a:t>
            </a:r>
          </a:p>
          <a:p>
            <a:pPr lvl="1"/>
            <a:r>
              <a:rPr lang="en-US" dirty="0" smtClean="0"/>
              <a:t>Why were artifacts from the Homestead Works left behind? Was there purpose?</a:t>
            </a:r>
          </a:p>
          <a:p>
            <a:pPr lvl="1"/>
            <a:r>
              <a:rPr lang="en-US" dirty="0" smtClean="0"/>
              <a:t>Are the efforts of historical societies and historians to preserve history sufficient?</a:t>
            </a:r>
          </a:p>
          <a:p>
            <a:pPr lvl="1"/>
            <a:r>
              <a:rPr lang="en-US" dirty="0" smtClean="0"/>
              <a:t>How do we connect historical significance of the past to our lives today?</a:t>
            </a:r>
          </a:p>
          <a:p>
            <a:pPr lvl="1"/>
            <a:r>
              <a:rPr lang="en-US" dirty="0" smtClean="0"/>
              <a:t>What is the best way to document history?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37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Bloom’s highest level of cognitive taxonomy, create a product that showcases your group’s learning as related to the Essential Question. Incorporate text, video, audio, and/or still images into a format of your choosing.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1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 Groups of 4 and Assign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Roles:</a:t>
            </a:r>
          </a:p>
          <a:p>
            <a:pPr lvl="1"/>
            <a:r>
              <a:rPr lang="en-US" dirty="0" err="1" smtClean="0"/>
              <a:t>Aurasma</a:t>
            </a:r>
            <a:r>
              <a:rPr lang="en-US" dirty="0" smtClean="0"/>
              <a:t> reader/note taker</a:t>
            </a:r>
          </a:p>
          <a:p>
            <a:pPr lvl="1"/>
            <a:r>
              <a:rPr lang="en-US" dirty="0" smtClean="0"/>
              <a:t>Walking tour phone caller/note taker</a:t>
            </a:r>
          </a:p>
          <a:p>
            <a:pPr lvl="1"/>
            <a:r>
              <a:rPr lang="en-US" dirty="0" smtClean="0"/>
              <a:t>Historical marker app reader/note taker</a:t>
            </a:r>
          </a:p>
          <a:p>
            <a:pPr lvl="1"/>
            <a:r>
              <a:rPr lang="en-US" dirty="0" smtClean="0"/>
              <a:t>Photographer/videographer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7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3657600" cy="609600"/>
          </a:xfrm>
        </p:spPr>
        <p:txBody>
          <a:bodyPr/>
          <a:lstStyle/>
          <a:p>
            <a:r>
              <a:rPr lang="en-US" dirty="0" smtClean="0"/>
              <a:t>What to Look For: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799"/>
            <a:ext cx="24003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543049"/>
            <a:ext cx="2531918" cy="3276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90736"/>
            <a:ext cx="328003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612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Aurasma</a:t>
            </a:r>
            <a:r>
              <a:rPr lang="en-US" dirty="0" smtClean="0"/>
              <a:t> reader:</a:t>
            </a:r>
          </a:p>
          <a:p>
            <a:pPr lvl="1"/>
            <a:r>
              <a:rPr lang="en-US" dirty="0" smtClean="0"/>
              <a:t>Download </a:t>
            </a:r>
            <a:r>
              <a:rPr lang="en-US" dirty="0" err="1" smtClean="0"/>
              <a:t>Aurasma</a:t>
            </a:r>
            <a:r>
              <a:rPr lang="en-US" dirty="0" smtClean="0"/>
              <a:t> app</a:t>
            </a:r>
          </a:p>
          <a:p>
            <a:pPr lvl="1"/>
            <a:r>
              <a:rPr lang="en-US" dirty="0" smtClean="0"/>
              <a:t>Create account &amp; log in</a:t>
            </a:r>
          </a:p>
          <a:p>
            <a:pPr lvl="1"/>
            <a:r>
              <a:rPr lang="en-US" dirty="0" smtClean="0"/>
              <a:t>Search for </a:t>
            </a:r>
            <a:r>
              <a:rPr lang="en-US" dirty="0" err="1" smtClean="0"/>
              <a:t>hmoschetta</a:t>
            </a:r>
            <a:r>
              <a:rPr lang="en-US" dirty="0" smtClean="0"/>
              <a:t> in Channels</a:t>
            </a:r>
          </a:p>
          <a:p>
            <a:pPr lvl="1"/>
            <a:r>
              <a:rPr lang="en-US" dirty="0" smtClean="0"/>
              <a:t>Follow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71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Pre-planning with your team</a:t>
            </a:r>
          </a:p>
          <a:p>
            <a:r>
              <a:rPr lang="en-US" dirty="0" smtClean="0"/>
              <a:t>Go forth and explore</a:t>
            </a:r>
          </a:p>
          <a:p>
            <a:r>
              <a:rPr lang="en-US" dirty="0" smtClean="0"/>
              <a:t>Return and begin creating your project</a:t>
            </a:r>
          </a:p>
          <a:p>
            <a:r>
              <a:rPr lang="en-US" dirty="0" smtClean="0"/>
              <a:t>11:45-1:00 lunch</a:t>
            </a:r>
          </a:p>
          <a:p>
            <a:r>
              <a:rPr lang="en-US" dirty="0" smtClean="0"/>
              <a:t>1:00-2:00 create </a:t>
            </a:r>
          </a:p>
          <a:p>
            <a:r>
              <a:rPr lang="en-US" dirty="0" smtClean="0"/>
              <a:t>2:00-2:30 share projects, celebrate, wrap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488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43</TotalTime>
  <Words>224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NewsPrint</vt:lpstr>
      <vt:lpstr>AIU3 Instructional Coaches’ Workshop</vt:lpstr>
      <vt:lpstr>What is the Big Deal?</vt:lpstr>
      <vt:lpstr>Essential Question</vt:lpstr>
      <vt:lpstr>Performance Task</vt:lpstr>
      <vt:lpstr>Form Groups of 4 and Assign Roles</vt:lpstr>
      <vt:lpstr>Preparation</vt:lpstr>
      <vt:lpstr>Preparation</vt:lpstr>
      <vt:lpstr>What Now?</vt:lpstr>
    </vt:vector>
  </TitlesOfParts>
  <Company>Allegheny Intermediate Unit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Allegheny Intermediate Unit Instructional Coaches’ Workshop</dc:title>
  <dc:creator>Moschetta, Heather</dc:creator>
  <cp:lastModifiedBy>Moschetta, Heather</cp:lastModifiedBy>
  <cp:revision>4</cp:revision>
  <dcterms:created xsi:type="dcterms:W3CDTF">2015-05-13T17:17:59Z</dcterms:created>
  <dcterms:modified xsi:type="dcterms:W3CDTF">2015-05-13T18:01:44Z</dcterms:modified>
</cp:coreProperties>
</file>